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75" r:id="rId8"/>
    <p:sldId id="266" r:id="rId9"/>
    <p:sldId id="260" r:id="rId10"/>
    <p:sldId id="274" r:id="rId11"/>
    <p:sldId id="26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8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22.11.2023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655240" y="1867017"/>
            <a:ext cx="802121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899592" y="332656"/>
            <a:ext cx="77768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 «Детский сад №79»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 Стерлитамак РБ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28625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4357694"/>
            <a:ext cx="39290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00012" algn="just">
              <a:defRPr/>
            </a:pPr>
            <a:r>
              <a:rPr lang="ru-RU" b="1" i="1" dirty="0" smtClean="0">
                <a:solidFill>
                  <a:srgbClr val="1D2C5A"/>
                </a:solidFill>
              </a:rPr>
              <a:t>Разработана на основе материалов  </a:t>
            </a:r>
            <a:r>
              <a:rPr lang="ru-RU" b="1" i="1" dirty="0" err="1" smtClean="0">
                <a:solidFill>
                  <a:srgbClr val="1D2C5A"/>
                </a:solidFill>
              </a:rPr>
              <a:t>Минпросвещения</a:t>
            </a:r>
            <a:r>
              <a:rPr lang="ru-RU" b="1" i="1" dirty="0" smtClean="0">
                <a:solidFill>
                  <a:srgbClr val="1D2C5A"/>
                </a:solidFill>
              </a:rPr>
              <a:t> России и лаборатории дошкольного  образования Института возрастной  физиологии Российской академии  образования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00496" y="6143644"/>
            <a:ext cx="1053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lang="ru-RU" i="1" dirty="0" smtClean="0">
                <a:solidFill>
                  <a:srgbClr val="1D2C5A"/>
                </a:solidFill>
              </a:rPr>
              <a:t>2023 год</a:t>
            </a:r>
            <a:endParaRPr lang="ru-RU" dirty="0"/>
          </a:p>
        </p:txBody>
      </p:sp>
      <p:pic>
        <p:nvPicPr>
          <p:cNvPr id="9" name="Рисунок 8" descr="Фоп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5" y="3929067"/>
            <a:ext cx="3429023" cy="21477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 idx="4294967295"/>
          </p:nvPr>
        </p:nvSpPr>
        <p:spPr bwMode="auto">
          <a:xfrm>
            <a:off x="2868613" y="23813"/>
            <a:ext cx="6275387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4569619" y="1990726"/>
            <a:ext cx="3542109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4643438" y="3557587"/>
            <a:ext cx="1327547" cy="505908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Равные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возможности</a:t>
            </a:r>
            <a:endParaRPr sz="1600"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6612732" y="2705101"/>
            <a:ext cx="1326356" cy="505908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Качественное</a:t>
            </a:r>
            <a:endParaRPr lang="en-US" sz="1600" dirty="0"/>
          </a:p>
          <a:p>
            <a:pPr lvl="0" algn="ctr"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образование</a:t>
            </a:r>
            <a:endParaRPr sz="1600"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6007893" y="5262563"/>
            <a:ext cx="1398984" cy="505267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1600" b="1" i="0" u="none">
                <a:solidFill>
                  <a:srgbClr val="001F5F"/>
                </a:solidFill>
              </a:rPr>
              <a:t>Консолидация</a:t>
            </a:r>
            <a:endParaRPr lang="en-US" sz="1600" dirty="0"/>
          </a:p>
          <a:p>
            <a:pPr lvl="0" algn="ctr">
              <a:spcBef>
                <a:spcPts val="13"/>
              </a:spcBef>
              <a:defRPr/>
            </a:pPr>
            <a:r>
              <a:rPr sz="1600" b="0" i="0" u="none">
                <a:latin typeface="Microsoft Sans Serif"/>
                <a:ea typeface="Microsoft Sans Serif"/>
              </a:rPr>
              <a:t>общества</a:t>
            </a:r>
            <a:endParaRPr sz="1600"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4668440" y="901700"/>
            <a:ext cx="141327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2324045" y="826319"/>
            <a:ext cx="5787735" cy="873956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2" name="object 12"/>
          <p:cNvGrpSpPr/>
          <p:nvPr/>
        </p:nvGrpSpPr>
        <p:grpSpPr bwMode="auto">
          <a:xfrm>
            <a:off x="163115" y="541337"/>
            <a:ext cx="2443163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062038" y="2871788"/>
            <a:ext cx="866756" cy="443070"/>
          </a:xfrm>
          <a:prstGeom prst="rect">
            <a:avLst/>
          </a:prstGeom>
          <a:noFill/>
        </p:spPr>
        <p:txBody>
          <a:bodyPr wrap="square"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14282" y="4286256"/>
            <a:ext cx="3536181" cy="2228815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 cstate="print"/>
          <a:stretch/>
        </p:blipFill>
        <p:spPr bwMode="auto">
          <a:xfrm>
            <a:off x="2364582" y="3090863"/>
            <a:ext cx="816769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714480" y="357166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FF000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5688583" cy="289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FF000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стали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4071942"/>
            <a:ext cx="7672366" cy="2000264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FF000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стали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14422"/>
            <a:ext cx="7772400" cy="86994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 - это первые педагоги 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714620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статья 18 Федерального закона Российской Федерации "Об образовании в РФ»". 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Родители обязаны заложить основы физического, нравственного, интеллектуального развития личности в раннем детском возрасте.</a:t>
            </a:r>
            <a:r>
              <a:rPr lang="ru-RU" b="1" i="1" dirty="0" smtClean="0">
                <a:solidFill>
                  <a:schemeClr val="tx1"/>
                </a:solidFill>
              </a:rPr>
              <a:t> 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00034" y="476672"/>
            <a:ext cx="8286808" cy="5665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ДО</a:t>
            </a: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детализирована;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воспитание патриотических и интернациональных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чувств;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рассчитана на дошкольное воспитание разных возрастных групп;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установлены возможные достижения детей к определенному возрасту - планируемые результаты реализации Программы;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сделан акцент на правила безопасного поведения в различных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ситуациях;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fontAlgn="auto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обязательных условий реализации Программы - взаимодействие педагогического коллектива с семьями воспитанников.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FF000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</TotalTime>
  <Words>370</Words>
  <Application>Microsoft Office PowerPoint</Application>
  <PresentationFormat>Экран (4:3)</PresentationFormat>
  <Paragraphs>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Родители - это первые педагоги </vt:lpstr>
      <vt:lpstr>Слайд 8</vt:lpstr>
      <vt:lpstr>Слайд 9</vt:lpstr>
      <vt:lpstr>ЕДИНОЕ ОБРАЗОВАТЕЛЬНОЕ ПРОСТРАНСТВО</vt:lpstr>
      <vt:lpstr>Слайд 11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35</cp:revision>
  <dcterms:created xsi:type="dcterms:W3CDTF">2023-02-22T14:53:18Z</dcterms:created>
  <dcterms:modified xsi:type="dcterms:W3CDTF">2023-11-22T12:38:17Z</dcterms:modified>
</cp:coreProperties>
</file>